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259" r:id="rId32"/>
    <p:sldId id="313" r:id="rId33"/>
    <p:sldId id="315" r:id="rId34"/>
    <p:sldId id="316" r:id="rId35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1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B8AD9-560F-4111-971B-494A42D2D0D8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DB6F3-8BAB-4D35-81DA-892B533E39FF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994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0DF64-DB57-4591-B2DE-E83AEF0C93E7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FEEEA-E683-4AAF-AD74-E1C9B24C4CD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30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FEEEA-E683-4AAF-AD74-E1C9B24C4CD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31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FEEEA-E683-4AAF-AD74-E1C9B24C4CD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51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FEEEA-E683-4AAF-AD74-E1C9B24C4C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51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FEEEA-E683-4AAF-AD74-E1C9B24C4CD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511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FEEEA-E683-4AAF-AD74-E1C9B24C4CD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51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FEEEA-E683-4AAF-AD74-E1C9B24C4CD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51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D990175-262E-43A2-820F-CE7640CC300C}" type="datetimeFigureOut">
              <a:rPr lang="cs-CZ" smtClean="0"/>
              <a:t>2. 7. 2019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509BE47-6A2A-42AA-91FE-67ABCC026114}" type="slidenum">
              <a:rPr lang="cs-CZ" smtClean="0"/>
              <a:t>‹Nr.›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m84W6a-_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2747391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TRADIČNÍ ŘEMESLA V REGIONU </a:t>
            </a:r>
            <a:r>
              <a:rPr lang="cs-CZ" sz="3600" dirty="0" err="1" smtClean="0"/>
              <a:t>Euregio</a:t>
            </a:r>
            <a:r>
              <a:rPr lang="cs-CZ" sz="3600" dirty="0" smtClean="0"/>
              <a:t> </a:t>
            </a:r>
            <a:r>
              <a:rPr lang="cs-CZ" sz="3600" dirty="0" err="1" smtClean="0"/>
              <a:t>Egrensis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645024"/>
            <a:ext cx="6400800" cy="1219200"/>
          </a:xfrm>
        </p:spPr>
        <p:txBody>
          <a:bodyPr>
            <a:normAutofit/>
          </a:bodyPr>
          <a:lstStyle/>
          <a:p>
            <a:r>
              <a:rPr lang="cs-CZ" dirty="0" smtClean="0"/>
              <a:t>Projekt realizovaný v rámci Programu spolupráce ČR – Svobodný stát Sasko 2014-2020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51720" y="5013176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rgbClr val="0070C0"/>
                </a:solidFill>
                <a:latin typeface="+mj-lt"/>
              </a:rPr>
              <a:t>Ing. Eva Slámová, věcný manažer </a:t>
            </a:r>
            <a:r>
              <a:rPr lang="cs-CZ" sz="1600" b="1" dirty="0" smtClean="0">
                <a:solidFill>
                  <a:srgbClr val="0070C0"/>
                </a:solidFill>
                <a:latin typeface="+mj-lt"/>
              </a:rPr>
              <a:t>projektu</a:t>
            </a:r>
          </a:p>
          <a:p>
            <a:pPr algn="ctr"/>
            <a:r>
              <a:rPr lang="cs-CZ" sz="1600" b="1" dirty="0" smtClean="0">
                <a:solidFill>
                  <a:srgbClr val="0070C0"/>
                </a:solidFill>
                <a:latin typeface="+mj-lt"/>
              </a:rPr>
              <a:t>6.6.2019, Statek Bernard</a:t>
            </a:r>
          </a:p>
          <a:p>
            <a:pPr algn="ctr"/>
            <a:r>
              <a:rPr lang="cs-CZ" sz="1600" b="1" dirty="0" smtClean="0">
                <a:solidFill>
                  <a:srgbClr val="0070C0"/>
                </a:solidFill>
                <a:latin typeface="+mj-lt"/>
              </a:rPr>
              <a:t>ZÁVĚREČNÁ KOFERENCE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052736"/>
            <a:ext cx="3765793" cy="80603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92696"/>
            <a:ext cx="1783509" cy="13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tavba pyramid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1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4- 9- 2017 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6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elikonoční pyrami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0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tní pyramida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4"/>
          <a:stretch/>
        </p:blipFill>
        <p:spPr>
          <a:xfrm rot="5400000">
            <a:off x="998889" y="1313479"/>
            <a:ext cx="6621627" cy="4227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561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čár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5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čár na stranu 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9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strukce kajut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838"/>
            <a:ext cx="9144000" cy="5140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4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aju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ozík 1 před renovací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3" y="0"/>
            <a:ext cx="4408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8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ozík 2 před renovací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0"/>
            <a:ext cx="5429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0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Program/</a:t>
            </a:r>
            <a:r>
              <a:rPr lang="de-DE" sz="3600" dirty="0" smtClean="0"/>
              <a:t>Programm</a:t>
            </a:r>
            <a:endParaRPr lang="de-DE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10.00  - 1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 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Prezentace výstupů projektu (všichni PP)</a:t>
            </a:r>
          </a:p>
          <a:p>
            <a:pPr marL="0" indent="0"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Präsentation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der 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Projektergebnissen (alle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PP)</a:t>
            </a:r>
          </a:p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1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00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		</a:t>
            </a:r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Rozhovory s řemeslníky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Interviews mit Handwerkern</a:t>
            </a:r>
            <a:r>
              <a:rPr lang="de-DE" sz="2000" dirty="0"/>
              <a:t> 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 – 1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oběd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Mittagessen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14.00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Zažijte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výstupy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projektu na vlastní kůži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Erleben Sie die Ergebnisse des Projektes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1810"/>
            <a:ext cx="2781302" cy="5953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0251"/>
            <a:ext cx="1796040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ozíky po renovac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213"/>
            <a:ext cx="9144000" cy="548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5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7"/>
          <a:stretch/>
        </p:blipFill>
        <p:spPr>
          <a:xfrm>
            <a:off x="0" y="404664"/>
            <a:ext cx="9155078" cy="55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prava části měch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55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ěch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9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ůň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1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r="12055" b="1209"/>
          <a:stretch/>
        </p:blipFill>
        <p:spPr>
          <a:xfrm rot="5400000">
            <a:off x="1083195" y="852163"/>
            <a:ext cx="6730350" cy="508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7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ot na stranu 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oto na stranu 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3" y="0"/>
            <a:ext cx="7443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rotsch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57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/>
          <a:lstStyle/>
          <a:p>
            <a:r>
              <a:rPr lang="cs-CZ" sz="3600" dirty="0" smtClean="0"/>
              <a:t>Realizované aktivity</a:t>
            </a:r>
            <a:br>
              <a:rPr lang="cs-CZ" sz="3600" dirty="0" smtClean="0"/>
            </a:br>
            <a:r>
              <a:rPr lang="de-DE" sz="3600" dirty="0" smtClean="0"/>
              <a:t>Durchgeführte Aktivitäten</a:t>
            </a:r>
            <a:endParaRPr lang="de-DE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Festivaly řemesel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3 x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Workshopy řemeslníků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–5 x (betlémy, pyramida, nakloněná kajuta, kočáry, renovace exponátů)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Přeshraniční projektové dny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 žáky– 5 x</a:t>
            </a:r>
          </a:p>
          <a:p>
            <a:pPr marL="0" indent="0">
              <a:lnSpc>
                <a:spcPct val="150000"/>
              </a:lnSpc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1810"/>
            <a:ext cx="2781302" cy="5953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0251"/>
            <a:ext cx="1796040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ladí truhlář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7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/>
          <a:lstStyle/>
          <a:p>
            <a:r>
              <a:rPr lang="cs-CZ" sz="3600" dirty="0" smtClean="0"/>
              <a:t>Dosažené výstupy projektu</a:t>
            </a:r>
            <a:br>
              <a:rPr lang="cs-CZ" sz="3600" dirty="0" smtClean="0"/>
            </a:br>
            <a:r>
              <a:rPr lang="de-DE" sz="3600" dirty="0" smtClean="0"/>
              <a:t>Erreichte Projektergebnisse</a:t>
            </a:r>
            <a:endParaRPr lang="de-DE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37052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Zmapování tradičních řemesel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 česko-německé pohraničí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Dovybavení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expozice včelařství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muzeu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Řemesel (nábytek, výukový materiál,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kláty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virtuální realita, vitríny, podlaha,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fotomuzeum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prapory a vlajky)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Dovybavení výstavní </a:t>
            </a: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síně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Dvojjazyčná publikace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„Tradiční řemesla v česko-německém příhraničí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*</a:t>
            </a:r>
            <a:endParaRPr lang="cs-CZ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1810"/>
            <a:ext cx="2781302" cy="5953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0251"/>
            <a:ext cx="1796040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519199"/>
            <a:ext cx="8229600" cy="4525963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 algn="r">
              <a:buNone/>
            </a:pPr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0688"/>
            <a:ext cx="4486267" cy="583214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 rot="20147225">
            <a:off x="328742" y="1712005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chemeClr val="tx2">
                    <a:lumMod val="75000"/>
                  </a:schemeClr>
                </a:solidFill>
              </a:rPr>
              <a:t>A je to !</a:t>
            </a:r>
            <a:endParaRPr lang="cs-CZ" sz="5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/>
          <a:lstStyle/>
          <a:p>
            <a:r>
              <a:rPr lang="cs-CZ" sz="3600" dirty="0"/>
              <a:t>Virtuální </a:t>
            </a:r>
            <a:r>
              <a:rPr lang="cs-CZ" sz="3600" dirty="0" smtClean="0"/>
              <a:t>realita/</a:t>
            </a:r>
            <a:r>
              <a:rPr lang="de-DE" sz="3600" dirty="0" smtClean="0"/>
              <a:t>Virtuelle Realität</a:t>
            </a:r>
            <a:endParaRPr lang="de-DE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3705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cs-CZ" dirty="0" smtClean="0"/>
              <a:t>Google play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cs-CZ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dirty="0" smtClean="0"/>
              <a:t>„</a:t>
            </a:r>
            <a:r>
              <a:rPr lang="cs-CZ" dirty="0" err="1" smtClean="0"/>
              <a:t>vr</a:t>
            </a:r>
            <a:r>
              <a:rPr lang="cs-CZ" dirty="0" smtClean="0"/>
              <a:t> </a:t>
            </a:r>
            <a:r>
              <a:rPr lang="cs-CZ" dirty="0" err="1" smtClean="0"/>
              <a:t>apps</a:t>
            </a:r>
            <a:r>
              <a:rPr lang="cs-CZ" dirty="0" smtClean="0"/>
              <a:t>“</a:t>
            </a:r>
          </a:p>
          <a:p>
            <a:pPr marL="0" indent="0">
              <a:lnSpc>
                <a:spcPct val="150000"/>
              </a:lnSpc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1810"/>
            <a:ext cx="2781302" cy="5953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0251"/>
            <a:ext cx="1796040" cy="93610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t="5478" r="18105" b="5606"/>
          <a:stretch/>
        </p:blipFill>
        <p:spPr bwMode="auto">
          <a:xfrm>
            <a:off x="2987824" y="2348880"/>
            <a:ext cx="1086849" cy="93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6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9865" r="18283" b="4900"/>
          <a:stretch/>
        </p:blipFill>
        <p:spPr bwMode="auto">
          <a:xfrm>
            <a:off x="179512" y="805542"/>
            <a:ext cx="8844821" cy="533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1475656" y="764704"/>
            <a:ext cx="1080120" cy="3912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65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rajkářk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0"/>
            <a:ext cx="8680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1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řidlice, Merx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6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řidlice, Merx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3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ačátek soch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6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. Krejčí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82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302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61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142</Words>
  <Application>Microsoft Office PowerPoint</Application>
  <PresentationFormat>Bildschirmpräsentation (4:3)</PresentationFormat>
  <Paragraphs>43</Paragraphs>
  <Slides>34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Courier New</vt:lpstr>
      <vt:lpstr>Palatino Linotype</vt:lpstr>
      <vt:lpstr>Exekutivní</vt:lpstr>
      <vt:lpstr>TRADIČNÍ ŘEMESLA V REGIONU Euregio Egrensis</vt:lpstr>
      <vt:lpstr>Program/Programm</vt:lpstr>
      <vt:lpstr>Realizované aktivity Durchgeführte Aktivitäten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Dosažené výstupy projektu Erreichte Projektergebnisse</vt:lpstr>
      <vt:lpstr>PowerPoint-Präsentation</vt:lpstr>
      <vt:lpstr>Virtuální realita/Virtuelle Realität</vt:lpstr>
      <vt:lpstr>PowerPoint-Präsentation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TRADIČNÍ ŘEMESLA V REGIONU Euregio Egrensis</dc:title>
  <dc:creator>ES</dc:creator>
  <cp:lastModifiedBy>Seidelova, Tereza</cp:lastModifiedBy>
  <cp:revision>48</cp:revision>
  <cp:lastPrinted>2019-06-05T14:48:41Z</cp:lastPrinted>
  <dcterms:created xsi:type="dcterms:W3CDTF">2016-05-02T08:48:59Z</dcterms:created>
  <dcterms:modified xsi:type="dcterms:W3CDTF">2019-07-02T05:33:56Z</dcterms:modified>
</cp:coreProperties>
</file>